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8" d="100"/>
          <a:sy n="98" d="100"/>
        </p:scale>
        <p:origin x="-190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11560" y="273552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</a:rPr>
              <a:t>Подготовка</a:t>
            </a:r>
          </a:p>
          <a:p>
            <a:pPr algn="ctr"/>
            <a:r>
              <a:rPr lang="ru-RU" sz="8000" b="1" dirty="0" smtClean="0">
                <a:solidFill>
                  <a:schemeClr val="bg1"/>
                </a:solidFill>
              </a:rPr>
              <a:t>к </a:t>
            </a:r>
          </a:p>
          <a:p>
            <a:pPr algn="ctr"/>
            <a:r>
              <a:rPr lang="ru-RU" sz="8000" b="1" dirty="0">
                <a:solidFill>
                  <a:schemeClr val="bg1"/>
                </a:solidFill>
              </a:rPr>
              <a:t>к</a:t>
            </a:r>
            <a:r>
              <a:rPr lang="ru-RU" sz="8000" b="1" dirty="0" smtClean="0">
                <a:solidFill>
                  <a:schemeClr val="bg1"/>
                </a:solidFill>
              </a:rPr>
              <a:t>онтрольной работе</a:t>
            </a:r>
            <a:endParaRPr lang="ru-RU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9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9" y="1886710"/>
            <a:ext cx="8280000" cy="1713815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10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10242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19" y="1888608"/>
            <a:ext cx="8280000" cy="2296308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10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11266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1" y="1924642"/>
            <a:ext cx="8280000" cy="2176944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11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12290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1" y="1841986"/>
            <a:ext cx="8280000" cy="1834890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2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1</a:t>
            </a:r>
          </a:p>
        </p:txBody>
      </p:sp>
      <p:pic>
        <p:nvPicPr>
          <p:cNvPr id="2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03" y="1988839"/>
            <a:ext cx="8280000" cy="1477676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1</a:t>
            </a:r>
          </a:p>
        </p:txBody>
      </p:sp>
      <p:pic>
        <p:nvPicPr>
          <p:cNvPr id="2050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03" y="1953815"/>
            <a:ext cx="8280000" cy="1393413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2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4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03" y="1916832"/>
            <a:ext cx="8280000" cy="1756295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2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4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18" y="1969383"/>
            <a:ext cx="8280000" cy="1693482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5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2" y="1872118"/>
            <a:ext cx="8280000" cy="1118243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5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1" y="1892524"/>
            <a:ext cx="8280000" cy="1099175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7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91" y="1872119"/>
            <a:ext cx="8280000" cy="4431102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5486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ЗАДАНИЕ </a:t>
            </a:r>
            <a:r>
              <a:rPr lang="ru-RU" sz="8000" b="1" dirty="0" smtClean="0">
                <a:solidFill>
                  <a:schemeClr val="bg1"/>
                </a:solidFill>
              </a:rPr>
              <a:t>9</a:t>
            </a: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9218" name="Picture 2" descr="F:\1\2019-2020\Алгебра\Урок 32 7.12\Снимо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2" y="1876982"/>
            <a:ext cx="8280000" cy="1339412"/>
          </a:xfrm>
          <a:prstGeom prst="rect">
            <a:avLst/>
          </a:prstGeom>
          <a:noFill/>
          <a:ln w="57150">
            <a:solidFill>
              <a:srgbClr val="CC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8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28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 Windows</cp:lastModifiedBy>
  <cp:revision>39</cp:revision>
  <dcterms:modified xsi:type="dcterms:W3CDTF">2019-12-06T18:38:34Z</dcterms:modified>
</cp:coreProperties>
</file>