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31.08.21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считаем только «ноль»,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его изволь.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«единицы» -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маленькой частицы.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 наперёд,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считай, хоть целый год,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числам нет предела!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Можешь, даже, спорить смело.</a:t>
            </a:r>
          </a:p>
        </p:txBody>
      </p:sp>
    </p:spTree>
    <p:extLst>
      <p:ext uri="{BB962C8B-B14F-4D97-AF65-F5344CB8AC3E}">
        <p14:creationId xmlns:p14="http://schemas.microsoft.com/office/powerpoint/2010/main" val="32278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4559" y="562124"/>
            <a:ext cx="81498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 натурального числа: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9160" y="2285673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 числа, которое не является натуральным числом:</a:t>
            </a:r>
          </a:p>
        </p:txBody>
      </p:sp>
    </p:spTree>
    <p:extLst>
      <p:ext uri="{BB962C8B-B14F-4D97-AF65-F5344CB8AC3E}">
        <p14:creationId xmlns:p14="http://schemas.microsoft.com/office/powerpoint/2010/main" val="1180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41161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Встретив зайку, еж сосед</a:t>
            </a:r>
            <a:b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ему  ….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его сосед ушастый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Отвечает: «Ёжик….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d\1\2021-2022\Уроки\Урок 1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8" y="4077072"/>
            <a:ext cx="29657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\1\2021-2022\Уроки\Урок 1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10" y="1556791"/>
            <a:ext cx="2571690" cy="48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5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Трясогузка с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бережка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Уронила червяка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угощенье рыба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пробулькала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\1\2021-2022\Уроки\Урок 1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3244"/>
            <a:ext cx="3348031" cy="24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\1\2021-2022\Уроки\Урок 1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762"/>
            <a:ext cx="3528392" cy="28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8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Неуклюжий пёсик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Костик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Мышке наступил на хвостик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Поругались бы они,</a:t>
            </a:r>
          </a:p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сказал он ей ….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d\1\2021-2022\Уроки\Урок 1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29344" cy="45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\1\2021-2022\Уроки\Урок 1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915296"/>
            <a:ext cx="2736304" cy="2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5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 А.Г. «Математика 5 класс» стр. 6 Решить задания 1  - 4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8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4" y="332656"/>
            <a:ext cx="8460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0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 числа, которые вы использовали при счете?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Найдите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этих чисел в учебнике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6" cy="68675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9" y="620688"/>
            <a:ext cx="8244408" cy="95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91683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Натуральных чисел ряд –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– «все  подряд».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просто, посмотри,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считай: один, два, три…</a:t>
            </a:r>
            <a:b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Екатерина</cp:lastModifiedBy>
  <cp:revision>9</cp:revision>
  <dcterms:modified xsi:type="dcterms:W3CDTF">2021-08-31T12:06:39Z</dcterms:modified>
</cp:coreProperties>
</file>